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1614" y="-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44E557-18BB-4249-BC9D-19F694FDA273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92B02-C2C7-4F70-9E6A-EE2D9CC32B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6148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2142-24DB-4986-91E0-42539F4AF3F8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52A2-B638-4A03-A09B-ACA9AB1256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5606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2142-24DB-4986-91E0-42539F4AF3F8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52A2-B638-4A03-A09B-ACA9AB1256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5251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2142-24DB-4986-91E0-42539F4AF3F8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52A2-B638-4A03-A09B-ACA9AB1256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5126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2142-24DB-4986-91E0-42539F4AF3F8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52A2-B638-4A03-A09B-ACA9AB1256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4899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2142-24DB-4986-91E0-42539F4AF3F8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52A2-B638-4A03-A09B-ACA9AB1256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0941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2142-24DB-4986-91E0-42539F4AF3F8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52A2-B638-4A03-A09B-ACA9AB1256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0735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2142-24DB-4986-91E0-42539F4AF3F8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52A2-B638-4A03-A09B-ACA9AB1256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7382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2142-24DB-4986-91E0-42539F4AF3F8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52A2-B638-4A03-A09B-ACA9AB1256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0070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2142-24DB-4986-91E0-42539F4AF3F8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52A2-B638-4A03-A09B-ACA9AB1256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3585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2142-24DB-4986-91E0-42539F4AF3F8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52A2-B638-4A03-A09B-ACA9AB1256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7639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2142-24DB-4986-91E0-42539F4AF3F8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A52A2-B638-4A03-A09B-ACA9AB1256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099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E2142-24DB-4986-91E0-42539F4AF3F8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A52A2-B638-4A03-A09B-ACA9AB1256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4197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F7FA74F-375C-3871-AC54-A075DD7D5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1448669" y="1096245"/>
            <a:ext cx="9755337" cy="756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424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</TotalTime>
  <Words>0</Words>
  <Application>Microsoft Office PowerPoint</Application>
  <PresentationFormat>A4 210 x 297 mm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2501-01</dc:creator>
  <cp:lastModifiedBy>2501-01</cp:lastModifiedBy>
  <cp:revision>1</cp:revision>
  <cp:lastPrinted>2026-08-28T00:09:35Z</cp:lastPrinted>
  <dcterms:created xsi:type="dcterms:W3CDTF">2026-08-28T00:07:35Z</dcterms:created>
  <dcterms:modified xsi:type="dcterms:W3CDTF">2026-08-28T00:09:49Z</dcterms:modified>
</cp:coreProperties>
</file>